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4" r:id="rId3"/>
    <p:sldId id="344" r:id="rId4"/>
    <p:sldId id="484" r:id="rId5"/>
    <p:sldId id="483" r:id="rId6"/>
    <p:sldId id="482" r:id="rId7"/>
    <p:sldId id="481" r:id="rId8"/>
    <p:sldId id="480" r:id="rId9"/>
    <p:sldId id="479" r:id="rId10"/>
    <p:sldId id="478" r:id="rId11"/>
    <p:sldId id="485" r:id="rId12"/>
    <p:sldId id="493" r:id="rId13"/>
    <p:sldId id="492" r:id="rId14"/>
    <p:sldId id="491" r:id="rId15"/>
    <p:sldId id="490" r:id="rId16"/>
    <p:sldId id="498" r:id="rId17"/>
    <p:sldId id="501" r:id="rId18"/>
    <p:sldId id="499" r:id="rId19"/>
    <p:sldId id="500" r:id="rId20"/>
    <p:sldId id="502" r:id="rId21"/>
    <p:sldId id="503" r:id="rId22"/>
    <p:sldId id="506" r:id="rId23"/>
    <p:sldId id="505" r:id="rId24"/>
    <p:sldId id="504" r:id="rId25"/>
    <p:sldId id="507" r:id="rId26"/>
    <p:sldId id="508" r:id="rId27"/>
    <p:sldId id="509" r:id="rId28"/>
    <p:sldId id="510" r:id="rId29"/>
    <p:sldId id="511" r:id="rId30"/>
    <p:sldId id="497" r:id="rId31"/>
    <p:sldId id="516" r:id="rId32"/>
    <p:sldId id="515" r:id="rId33"/>
    <p:sldId id="514" r:id="rId34"/>
    <p:sldId id="513" r:id="rId35"/>
    <p:sldId id="51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8DAF-6F6C-4272-A4BC-DDC0D0635B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47964-01A6-4932-B351-F1782C229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F17C-7E6F-4EB1-BB89-41911FFAD47D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F925-EF26-4A23-9CD0-BBEBE2A8D5B6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FF9-075B-4F09-A4EA-BE511079EB5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F574-D665-4063-B12B-A9017FADB1A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9A0A-6E83-4304-BE09-560E4CC28B4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447C-B652-443D-AD16-2BDDB02EFFC4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0464-E366-4D3D-A909-9217C52617E3}" type="datetime1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CB05-4B39-42D2-96AC-DA1628682FE7}" type="datetime1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66D0-768A-4CB7-8FF9-7783AC7D9B34}" type="datetime1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BBB-0872-43BF-AD86-C805965713D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D540-74EC-4816-B372-BEEBFCA3F5F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F123-DB6F-4EB3-A035-E1994CD95F0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Electronic Devices &amp; Circuits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Dr. M. </a:t>
            </a:r>
            <a:r>
              <a:rPr lang="en-US" sz="2000" dirty="0" err="1" smtClean="0">
                <a:solidFill>
                  <a:srgbClr val="0070C0"/>
                </a:solidFill>
              </a:rPr>
              <a:t>Taskeen</a:t>
            </a:r>
            <a:r>
              <a:rPr lang="en-US" sz="2000" dirty="0" smtClean="0">
                <a:solidFill>
                  <a:srgbClr val="0070C0"/>
                </a:solidFill>
              </a:rPr>
              <a:t> Raza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EE, Spring 2020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Book: Electronic Principles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Edition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By</a:t>
            </a:r>
            <a:r>
              <a:rPr lang="en-US" dirty="0" smtClean="0">
                <a:solidFill>
                  <a:schemeClr val="tx1"/>
                </a:solidFill>
              </a:rPr>
              <a:t>: ALBERT </a:t>
            </a:r>
            <a:r>
              <a:rPr lang="en-US" dirty="0">
                <a:solidFill>
                  <a:schemeClr val="tx1"/>
                </a:solidFill>
              </a:rPr>
              <a:t>MALVINO |DAVID BATES </a:t>
            </a:r>
          </a:p>
        </p:txBody>
      </p:sp>
    </p:spTree>
    <p:extLst>
      <p:ext uri="{BB962C8B-B14F-4D97-AF65-F5344CB8AC3E}">
        <p14:creationId xmlns:p14="http://schemas.microsoft.com/office/powerpoint/2010/main" val="412940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10</a:t>
            </a:fld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718"/>
            <a:ext cx="2590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20436"/>
            <a:ext cx="6762075" cy="48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11</a:t>
            </a:fld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68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8294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33695"/>
            <a:ext cx="2671763" cy="399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12</a:t>
            </a:fld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68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2" y="685800"/>
            <a:ext cx="693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71" y="3810000"/>
            <a:ext cx="1552575" cy="25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3942329"/>
            <a:ext cx="161059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13</a:t>
            </a:fld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68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9056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1920218" cy="28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161059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14</a:t>
            </a:fld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68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204913"/>
            <a:ext cx="71342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 7.5, 7.6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7.5, PP 7.6 and 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15</a:t>
            </a:fld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68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524000"/>
            <a:ext cx="68294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505200"/>
            <a:ext cx="6124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16</a:t>
            </a:fld>
            <a:endParaRPr lang="en-US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35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81" y="685800"/>
            <a:ext cx="6848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8" y="2286000"/>
            <a:ext cx="6934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17</a:t>
            </a:fld>
            <a:endParaRPr lang="en-US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35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905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10" y="2971800"/>
            <a:ext cx="5010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5227060" cy="279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18</a:t>
            </a:fld>
            <a:endParaRPr lang="en-US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35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7158"/>
            <a:ext cx="6524625" cy="277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6657974" cy="276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19</a:t>
            </a:fld>
            <a:endParaRPr lang="en-US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35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609600"/>
            <a:ext cx="6838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35" y="4267200"/>
            <a:ext cx="250903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890588"/>
            <a:ext cx="72580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 7.7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20</a:t>
            </a:fld>
            <a:endParaRPr lang="en-US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35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09775"/>
            <a:ext cx="7086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21</a:t>
            </a:fld>
            <a:endParaRPr 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934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53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9056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9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22</a:t>
            </a:fld>
            <a:endParaRPr 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934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047750"/>
            <a:ext cx="69627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23</a:t>
            </a:fld>
            <a:endParaRPr 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934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14" y="800100"/>
            <a:ext cx="6896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571750"/>
            <a:ext cx="6810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41593"/>
            <a:ext cx="43243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24</a:t>
            </a:fld>
            <a:endParaRPr 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934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152650"/>
            <a:ext cx="6781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25</a:t>
            </a:fld>
            <a:endParaRPr 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934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685800"/>
            <a:ext cx="68199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406274"/>
            <a:ext cx="2171700" cy="28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04255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7.8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7.8 and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26</a:t>
            </a:fld>
            <a:endParaRPr 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636"/>
            <a:ext cx="5934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606136"/>
            <a:ext cx="5486399" cy="462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29004"/>
            <a:ext cx="5667375" cy="100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7.9, 7.10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7.9, PP 7.10 and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27</a:t>
            </a:fld>
            <a:endParaRPr lang="en-US" dirty="0"/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429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82757"/>
            <a:ext cx="676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49557"/>
            <a:ext cx="6819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257925" cy="366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28</a:t>
            </a:fld>
            <a:endParaRPr lang="en-US" dirty="0"/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429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2757"/>
            <a:ext cx="5642602" cy="54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29</a:t>
            </a:fld>
            <a:endParaRPr lang="en-US" dirty="0"/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429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1600200"/>
            <a:ext cx="7543800" cy="29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</a:t>
            </a:fld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718"/>
            <a:ext cx="2590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286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32" y="3124200"/>
            <a:ext cx="5981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30</a:t>
            </a:fld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91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707"/>
            <a:ext cx="6877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23" y="1905000"/>
            <a:ext cx="68199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31</a:t>
            </a:fld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91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26479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210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32</a:t>
            </a:fld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91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707"/>
            <a:ext cx="6886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772150" cy="28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33</a:t>
            </a:fld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91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63707"/>
            <a:ext cx="354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982807"/>
            <a:ext cx="6191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8764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38350"/>
            <a:ext cx="5286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34</a:t>
            </a:fld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91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0634"/>
            <a:ext cx="5534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55" y="939511"/>
            <a:ext cx="63817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78" y="2895600"/>
            <a:ext cx="2319338" cy="322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7.11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7.11 and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35</a:t>
            </a:fld>
            <a:endParaRPr lang="en-US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9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248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0194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19475"/>
            <a:ext cx="26003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81" y="3083286"/>
            <a:ext cx="2281238" cy="29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</a:t>
            </a:fld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718"/>
            <a:ext cx="2590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38363"/>
            <a:ext cx="74580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</a:t>
            </a:fld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718"/>
            <a:ext cx="2590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8193"/>
            <a:ext cx="72009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2514600"/>
            <a:ext cx="57435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6</a:t>
            </a:fld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718"/>
            <a:ext cx="2590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290638"/>
            <a:ext cx="73056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7.1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7</a:t>
            </a:fld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718"/>
            <a:ext cx="2590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19288"/>
            <a:ext cx="74009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Sections : 7.1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Problems: Related  End Problems of the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8</a:t>
            </a:fld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718"/>
            <a:ext cx="2590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6813"/>
            <a:ext cx="7162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Sections : 7.1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Examples:  </a:t>
            </a:r>
            <a:r>
              <a:rPr lang="en-US" dirty="0" smtClean="0">
                <a:solidFill>
                  <a:schemeClr val="tx1"/>
                </a:solidFill>
              </a:rPr>
              <a:t>7.1, 7.2, 7.3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Problems: PP 7.1 </a:t>
            </a:r>
            <a:r>
              <a:rPr lang="en-US" dirty="0" smtClean="0">
                <a:solidFill>
                  <a:schemeClr val="tx1"/>
                </a:solidFill>
              </a:rPr>
              <a:t>, PP 7.2 and </a:t>
            </a:r>
            <a:r>
              <a:rPr lang="en-US" dirty="0">
                <a:solidFill>
                  <a:schemeClr val="tx1"/>
                </a:solidFill>
              </a:rPr>
              <a:t>Related  End Problems of the Chapter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9</a:t>
            </a:fld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718"/>
            <a:ext cx="2590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9" y="484338"/>
            <a:ext cx="7086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9" y="2917543"/>
            <a:ext cx="7315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55048</TotalTime>
  <Words>590</Words>
  <Application>Microsoft Office PowerPoint</Application>
  <PresentationFormat>On-screen Show (4:3)</PresentationFormat>
  <Paragraphs>172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Electronic Devices &amp; Circuits Dr. M. Taskeen Raza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Diagnosis &amp; Tolerance Dr. M. Taskeen Raza</dc:title>
  <dc:creator>user</dc:creator>
  <cp:lastModifiedBy>user</cp:lastModifiedBy>
  <cp:revision>168</cp:revision>
  <dcterms:created xsi:type="dcterms:W3CDTF">2020-03-04T05:54:57Z</dcterms:created>
  <dcterms:modified xsi:type="dcterms:W3CDTF">2020-05-03T08:55:16Z</dcterms:modified>
</cp:coreProperties>
</file>